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http://www.serpe2024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459" y="155854"/>
              <a:ext cx="3023806" cy="113181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459" y="1287678"/>
              <a:ext cx="3121189" cy="40600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7294" y="318382"/>
              <a:ext cx="725354" cy="2906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70098" y="356470"/>
              <a:ext cx="549296" cy="29063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02599" y="931659"/>
              <a:ext cx="904118" cy="2318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55697" y="309359"/>
              <a:ext cx="2304553" cy="1013993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298313" y="6378394"/>
            <a:ext cx="19977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9"/>
              </a:rPr>
              <a:t>www.serpe2024.com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55760" y="6378394"/>
            <a:ext cx="11722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#SERPE2024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2489200"/>
            <a:ext cx="12192000" cy="1325880"/>
          </a:xfrm>
          <a:custGeom>
            <a:avLst/>
            <a:gdLst/>
            <a:ahLst/>
            <a:cxnLst/>
            <a:rect l="l" t="t" r="r" b="b"/>
            <a:pathLst>
              <a:path w="12192000" h="1325879">
                <a:moveTo>
                  <a:pt x="12192000" y="0"/>
                </a:moveTo>
                <a:lnTo>
                  <a:pt x="0" y="0"/>
                </a:lnTo>
                <a:lnTo>
                  <a:pt x="0" y="1325562"/>
                </a:lnTo>
                <a:lnTo>
                  <a:pt x="12192000" y="1325562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>
              <a:alpha val="45881"/>
            </a:srgbClr>
          </a:solidFill>
        </p:spPr>
        <p:txBody>
          <a:bodyPr wrap="square" lIns="0" tIns="0" rIns="0" bIns="0" rtlCol="0"/>
          <a:lstStyle/>
          <a:p>
            <a:pPr algn="ctr"/>
            <a:r>
              <a:rPr lang="es-ES" sz="3200" dirty="0"/>
              <a:t>Título de la ponencia</a:t>
            </a:r>
          </a:p>
          <a:p>
            <a:pPr algn="ctr"/>
            <a:r>
              <a:rPr lang="es-ES" sz="3200" dirty="0"/>
              <a:t>Nombre del ponente</a:t>
            </a:r>
            <a:endParaRPr sz="32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E6FB568-08EE-9966-1BED-9780EED395BE}"/>
              </a:ext>
            </a:extLst>
          </p:cNvPr>
          <p:cNvSpPr txBox="1"/>
          <p:nvPr/>
        </p:nvSpPr>
        <p:spPr>
          <a:xfrm>
            <a:off x="10363200" y="4267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Fecha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1191260"/>
            <a:chOff x="0" y="0"/>
            <a:chExt cx="12192000" cy="11912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11908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82300" y="250659"/>
              <a:ext cx="1298574" cy="57569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300" y="0"/>
              <a:ext cx="1268222" cy="107699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4493" y="0"/>
              <a:ext cx="1227844" cy="359217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0" y="3806456"/>
            <a:ext cx="12192000" cy="3051810"/>
            <a:chOff x="0" y="3806456"/>
            <a:chExt cx="12192000" cy="3051810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2139" y="5656521"/>
              <a:ext cx="11819860" cy="120147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3806456"/>
              <a:ext cx="12192000" cy="3051810"/>
            </a:xfrm>
            <a:custGeom>
              <a:avLst/>
              <a:gdLst/>
              <a:ahLst/>
              <a:cxnLst/>
              <a:rect l="l" t="t" r="r" b="b"/>
              <a:pathLst>
                <a:path w="12192000" h="3051809">
                  <a:moveTo>
                    <a:pt x="12192000" y="0"/>
                  </a:moveTo>
                  <a:lnTo>
                    <a:pt x="0" y="0"/>
                  </a:lnTo>
                  <a:lnTo>
                    <a:pt x="0" y="3051543"/>
                  </a:lnTo>
                  <a:lnTo>
                    <a:pt x="12192000" y="3051543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>
                <a:alpha val="6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15</Words>
  <Application>Microsoft Office PowerPoint</Application>
  <PresentationFormat>Panorámica</PresentationFormat>
  <Paragraphs>5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4" baseType="lpstr">
      <vt:lpstr>Calibri</vt:lpstr>
      <vt:lpstr>Office Theme</vt:lpstr>
      <vt:lpstr>Presentación de PowerPoint</vt:lpstr>
      <vt:lpstr>Presentación de PowerPoint</vt:lpstr>
    </vt:vector>
  </TitlesOfParts>
  <Company>HSJDBCN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Joan Calzada Hernandez</dc:creator>
  <cp:lastModifiedBy>Oscar Torrecilla</cp:lastModifiedBy>
  <cp:revision>1</cp:revision>
  <dcterms:created xsi:type="dcterms:W3CDTF">2024-10-22T14:20:11Z</dcterms:created>
  <dcterms:modified xsi:type="dcterms:W3CDTF">2024-10-22T14:24:24Z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2024-10-22T00:00:00Z</vt:filetime>
  </property>
  <property fmtid="{D5CDD505-2E9C-101B-9397-08002B2CF9AE}" pid="3" name="Creator">
    <vt:lpwstr>Acrobat PDFMaker 24 para PowerPoint</vt:lpwstr>
  </property>
  <property fmtid="{D5CDD505-2E9C-101B-9397-08002B2CF9AE}" pid="4" name="LastSaved">
    <vt:filetime>2024-10-22T00:00:00Z</vt:filetime>
  </property>
  <property fmtid="{D5CDD505-2E9C-101B-9397-08002B2CF9AE}" pid="5" name="Producer">
    <vt:lpwstr>Adobe PDF Library 24.3.212</vt:lpwstr>
  </property>
</Properties>
</file>